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  <p:sldId id="257" r:id="rId7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658337" val="960" rev64="64" revOS="3"/>
      <pr:smFileRevision xmlns:pr="smNativeData" dt="1555658337" val="0"/>
      <pr:guideOptions xmlns:pr="smNativeData" dt="1555658337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-1487194765" cy="-148719476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Xa5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YXa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FFDFAD0-9E82-A80C-CC45-6859B40B3A3D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4F5AFF1-BFC9-A059-874D-490CE103711C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Xa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8FAB432-7CD5-AF42-9B42-8A17FA0C6DDF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EBA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432E3BB-F5F9-6715-B78A-0340ADC44156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Xa5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k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4683DA7-E9F9-3DCB-B7D0-1F9E739E414A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I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U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7C90543-0D9A-9CF3-D471-FBA64B3F22AE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Xa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D6EEB78-36E0-3B1D-AED6-C048A5985895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1080CAD-E39C-5DFA-D2B0-15AF42FE2440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Xa5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2097837-79CF-5C8E-81B1-8FDB36FF77DA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Bc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2D11DB9-F7CF-84EB-8169-01BE53277754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Xa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YXa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W8oH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lIAK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F95CCC0-8EB2-C03A-FC2D-786F82630A2D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UNcD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aEdn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D1577EA-A4B0-4081-FEAD-52D439E30807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Xa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YXa5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YXa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YXa5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YXa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A03A914-5A87-565F-C9BB-AC0AE7F53FF9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pD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77B0F09-47AA-2EF9-E4C3-B1AC418D12E4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Xa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998BAB3-FDC4-CD4C-8A20-0B19F46E7C5E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1814402-4CCC-D4B2-8239-BAE70A7774EF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EEADD0E-40F3-BF2B-BD52-B67E931C4BE3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BDD47D5-9B86-88B1-C865-6DE4092B3E38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Xa5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YXa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DE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Yc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445B6D2-9CD9-1040-97FD-6A15F8B3613F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s1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a2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66771B2-FCBB-3287-F5DF-0AD23F91035F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Xa5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9q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YXa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x2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1EyH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1E04BB0-FEFC-B5BD-B258-08E80516445D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1Kso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Gb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FAFD2AB-E5B2-FA24-FC17-13719C590A46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rgbClr val="99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Xa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9Tb2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3A97D463-2DD7-C222-992F-DB779A616F8E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1C1824C1-8FF1-4DD2-BFA0-79876AEE492C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Xa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2BAAAmgEAAAY0AAClCgAAEAAAACYAAAAIAAAAAYAAAAAAAAA="/>
              </a:ext>
            </a:extLst>
          </p:cNvSpPr>
          <p:nvPr>
            <p:ph type="ctrTitle"/>
          </p:nvPr>
        </p:nvSpPr>
        <p:spPr>
          <a:xfrm>
            <a:off x="684530" y="260350"/>
            <a:ext cx="7772400" cy="14700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b="1">
                <a:latin typeface="Comic Sans MS" pitchFamily="1" charset="0"/>
                <a:ea typeface="Comic Sans MS" pitchFamily="1" charset="0"/>
                <a:cs typeface="Comic Sans MS" pitchFamily="1" charset="0"/>
              </a:rPr>
              <a:t>Number Pairs</a:t>
            </a:r>
            <a:endParaRPr b="1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vAgAAlQkAANI1AADXHgAAEAAAACYAAAAIAAAAAYAAAAAAAAA="/>
              </a:ext>
            </a:extLst>
          </p:cNvSpPr>
          <p:nvPr>
            <p:ph type="subTitle" idx="1"/>
          </p:nvPr>
        </p:nvSpPr>
        <p:spPr>
          <a:xfrm>
            <a:off x="395605" y="1557655"/>
            <a:ext cx="8353425" cy="3455670"/>
          </a:xfrm>
        </p:spPr>
        <p:txBody>
          <a:bodyPr/>
          <a:lstStyle>
            <a:lvl1pPr indent="0" algn="ctr">
              <a:buNone/>
            </a:lvl1pPr>
            <a:lvl2pPr indent="457200" algn="ctr">
              <a:buNone/>
            </a:lvl2pPr>
            <a:lvl3pPr indent="914400" algn="ctr">
              <a:buNone/>
            </a:lvl3pPr>
            <a:lvl4pPr indent="1371600" algn="ctr">
              <a:buNone/>
            </a:lvl4pPr>
            <a:lvl5pPr indent="1828800" algn="ctr">
              <a:buNone/>
            </a:lvl5pPr>
          </a:lstStyle>
          <a:p>
            <a:pPr algn="l">
              <a:spcBef>
                <a:spcPts val="0"/>
              </a:spcBef>
            </a:pPr>
            <a:r>
              <a:rPr sz="22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 and 47 have an interesting property…</a:t>
            </a:r>
            <a:endParaRPr sz="22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l">
              <a:defRPr sz="22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  <a:p>
            <a:pPr algn="l"/>
            <a:r>
              <a:rPr sz="22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 + 47 = 49 and 2 х 47 = 94</a:t>
            </a:r>
            <a:endParaRPr sz="22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l">
              <a:defRPr sz="22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  <a:p>
            <a:pPr algn="l"/>
            <a:r>
              <a:rPr sz="22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The digits of the answers are the same but in reverse of each other.</a:t>
            </a:r>
            <a:endParaRPr sz="22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l">
              <a:defRPr sz="22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  <a:p>
            <a:pPr algn="l"/>
            <a:r>
              <a:rPr sz="22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Find some other numbers that satisfy this condition</a:t>
            </a:r>
            <a:endParaRPr sz="22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val="SMDATA_15_YXa5XB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PisAAGEDAADrMgAAVQ8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7029450" y="549275"/>
            <a:ext cx="1247775" cy="194310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Xa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Dd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 algn="l">
              <a:spcBef>
                <a:spcPts val="0"/>
              </a:spcBef>
            </a:pPr>
            <a:r>
              <a:t>Solution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Xa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2AkAAHA1AACw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r>
              <a:t>3 and 24</a:t>
            </a:r>
          </a:p>
          <a:p>
            <a:pPr>
              <a:buNone/>
            </a:pPr>
            <a:r>
              <a:t>9 and 9</a:t>
            </a:r>
          </a:p>
        </p:txBody>
      </p:sp>
      <p:sp>
        <p:nvSpPr>
          <p:cNvPr id="4" name="Rectangle1"/>
          <p:cNvSpPr>
            <a:extLst>
              <a:ext uri="smNativeData">
                <pr:smNativeData xmlns:pr="smNativeData" val="SMDATA_13_YXa5XBMAAAAlAAAAZAAAAA0AAAAAkAAAAEgAAACQAAAASAAAAAAAAAABAAAAAAAAAAEAAABQAAAAAAAAAAAA4D8AAAAAAADgPwAAAAAAAOA/AAAAAAAA4D8AAAAAAADgPwAAAAAAAOA/AAAAAAAA4D8AAAAAAADgPwAAAAAAAOA/AAAAAAAA4D8CAAAAjAAAAAEAAAAAAAAAu+Dj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E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+AQAAdgoAAEUTAACpEAAAEAAAACYAAAAIAAAA//////////8="/>
              </a:ext>
            </a:extLst>
          </p:cNvSpPr>
          <p:nvPr/>
        </p:nvSpPr>
        <p:spPr>
          <a:xfrm>
            <a:off x="323850" y="1700530"/>
            <a:ext cx="2808605" cy="1007745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 Pairs</dc:title>
  <dc:subject/>
  <dc:creator>OEM Preinstalled User</dc:creator>
  <cp:keywords/>
  <dc:description/>
  <cp:lastModifiedBy>apc</cp:lastModifiedBy>
  <cp:revision>0</cp:revision>
  <dcterms:created xsi:type="dcterms:W3CDTF">2019-04-19T06:18:46Z</dcterms:created>
  <dcterms:modified xsi:type="dcterms:W3CDTF">2019-04-19T06:18:57Z</dcterms:modified>
</cp:coreProperties>
</file>